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9"/>
  </p:handoutMasterIdLst>
  <p:sldIdLst>
    <p:sldId id="381" r:id="rId4"/>
    <p:sldId id="561" r:id="rId5"/>
    <p:sldId id="786" r:id="rId6"/>
    <p:sldId id="563" r:id="rId8"/>
    <p:sldId id="604" r:id="rId9"/>
    <p:sldId id="812" r:id="rId10"/>
    <p:sldId id="814" r:id="rId11"/>
    <p:sldId id="813" r:id="rId12"/>
    <p:sldId id="736" r:id="rId13"/>
    <p:sldId id="702" r:id="rId14"/>
    <p:sldId id="835" r:id="rId15"/>
    <p:sldId id="703" r:id="rId16"/>
    <p:sldId id="704" r:id="rId17"/>
    <p:sldId id="834" r:id="rId18"/>
    <p:sldId id="873" r:id="rId19"/>
    <p:sldId id="900" r:id="rId20"/>
    <p:sldId id="905" r:id="rId21"/>
    <p:sldId id="903" r:id="rId22"/>
    <p:sldId id="904" r:id="rId23"/>
    <p:sldId id="934" r:id="rId24"/>
    <p:sldId id="938" r:id="rId25"/>
    <p:sldId id="939" r:id="rId26"/>
    <p:sldId id="735" r:id="rId27"/>
    <p:sldId id="787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12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98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3.png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4" Type="http://schemas.openxmlformats.org/officeDocument/2006/relationships/image" Target="../media/image16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7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58623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你的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Java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语言过关了吗？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 b="1"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6838" y="324485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3964940" y="2401570"/>
            <a:ext cx="79152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6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--</a:t>
            </a:r>
            <a:r>
              <a:rPr lang="zh-CN" altLang="en-US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注解与代理的知识体系</a:t>
            </a:r>
            <a:endParaRPr lang="zh-CN" altLang="en-US" sz="20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%5{5YPZ$(S81BHDK)(F%$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111250"/>
            <a:ext cx="5495925" cy="2562225"/>
          </a:xfrm>
          <a:prstGeom prst="rect">
            <a:avLst/>
          </a:prstGeom>
        </p:spPr>
      </p:pic>
      <p:sp>
        <p:nvSpPr>
          <p:cNvPr id="40" name="Title 6"/>
          <p:cNvSpPr txBox="1"/>
          <p:nvPr>
            <p:custDataLst>
              <p:tags r:id="rId3"/>
            </p:custDataLst>
          </p:nvPr>
        </p:nvSpPr>
        <p:spPr>
          <a:xfrm>
            <a:off x="451485" y="3887470"/>
            <a:ext cx="11579860" cy="17538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创建一个类 SimpleAnnatationTest,然后在类定义的地方加上 @SimpleAnnotation就可以用 SimpleAnnotation注解这个类了。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你可以简单理解为将 SimpleAnnotation这张标签贴到 SimpleAnnatationTest这个类上面。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注解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注解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ym typeface="+mn-ea"/>
                        </a:rPr>
                        <a:t>Java</a:t>
                      </a:r>
                      <a:r>
                        <a:rPr lang="zh-CN" altLang="en-US" sz="1800" dirty="0">
                          <a:sym typeface="+mn-ea"/>
                        </a:rPr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代理模式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精通设计模式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掌握</a:t>
                      </a:r>
                      <a:r>
                        <a:rPr lang="en-US" altLang="zh-CN" sz="1800" dirty="0"/>
                        <a:t>Java </a:t>
                      </a:r>
                      <a:r>
                        <a:rPr lang="zh-CN" altLang="en-US" sz="1800" dirty="0"/>
                        <a:t>反射和动态代理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59247" cy="478155"/>
            <a:chOff x="1139058" y="5549903"/>
            <a:chExt cx="3459247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62980" y="5549903"/>
              <a:ext cx="323532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132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种设计模式中最重要的结构型模式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中那些地方都用到了注解和代理模式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8340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为何而学</a:t>
            </a:r>
            <a:endParaRPr lang="zh-CN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注解你所需知道的一切</a:t>
            </a:r>
            <a:endParaRPr 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675095" y="355638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530221" y="1260320"/>
            <a:ext cx="1365391" cy="3303794"/>
            <a:chOff x="979945" y="2141185"/>
            <a:chExt cx="1068056" cy="2584341"/>
          </a:xfrm>
          <a:solidFill>
            <a:srgbClr val="F7490C"/>
          </a:solidFill>
        </p:grpSpPr>
        <p:sp>
          <p:nvSpPr>
            <p:cNvPr id="45" name="任意多边形 44"/>
            <p:cNvSpPr/>
            <p:nvPr>
              <p:custDataLst>
                <p:tags r:id="rId2"/>
              </p:custDataLst>
            </p:nvPr>
          </p:nvSpPr>
          <p:spPr bwMode="auto">
            <a:xfrm rot="21274468">
              <a:off x="1537500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3"/>
              </p:custDataLst>
            </p:nvPr>
          </p:nvSpPr>
          <p:spPr bwMode="auto">
            <a:xfrm rot="21274468">
              <a:off x="979945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Retrofit</a:t>
              </a:r>
              <a:endParaRPr lang="en-US" altLang="zh-CN" smtClean="0"/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6382547" y="1260320"/>
            <a:ext cx="1365391" cy="3303794"/>
            <a:chOff x="3454801" y="2141185"/>
            <a:chExt cx="1068056" cy="2584341"/>
          </a:xfrm>
          <a:solidFill>
            <a:srgbClr val="FFC71E"/>
          </a:solidFill>
        </p:grpSpPr>
        <p:sp>
          <p:nvSpPr>
            <p:cNvPr id="10" name="任意多边形 9"/>
            <p:cNvSpPr/>
            <p:nvPr>
              <p:custDataLst>
                <p:tags r:id="rId5"/>
              </p:custDataLst>
            </p:nvPr>
          </p:nvSpPr>
          <p:spPr bwMode="auto">
            <a:xfrm rot="21274468">
              <a:off x="4012356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6"/>
              </p:custDataLst>
            </p:nvPr>
          </p:nvSpPr>
          <p:spPr bwMode="auto">
            <a:xfrm rot="21274468">
              <a:off x="3454801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Glide</a:t>
              </a:r>
              <a:endParaRPr lang="en-US" altLang="zh-CN" smtClean="0"/>
            </a:p>
          </p:txBody>
        </p:sp>
      </p:grp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3956384" y="2519595"/>
            <a:ext cx="1365391" cy="3303794"/>
            <a:chOff x="2217373" y="3309585"/>
            <a:chExt cx="1068056" cy="2584341"/>
          </a:xfrm>
          <a:solidFill>
            <a:srgbClr val="08A8FF"/>
          </a:solidFill>
        </p:grpSpPr>
        <p:sp>
          <p:nvSpPr>
            <p:cNvPr id="56" name="任意多边形 55"/>
            <p:cNvSpPr/>
            <p:nvPr>
              <p:custDataLst>
                <p:tags r:id="rId8"/>
              </p:custDataLst>
            </p:nvPr>
          </p:nvSpPr>
          <p:spPr bwMode="auto">
            <a:xfrm rot="21274468">
              <a:off x="2774928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57" name="任意多边形 56"/>
            <p:cNvSpPr/>
            <p:nvPr>
              <p:custDataLst>
                <p:tags r:id="rId9"/>
              </p:custDataLst>
            </p:nvPr>
          </p:nvSpPr>
          <p:spPr bwMode="auto">
            <a:xfrm rot="21274468">
              <a:off x="2217373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EventBus</a:t>
              </a:r>
              <a:endParaRPr lang="en-US" altLang="zh-CN" smtClean="0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8808710" y="2095274"/>
            <a:ext cx="1365391" cy="3303794"/>
            <a:chOff x="4692229" y="3309585"/>
            <a:chExt cx="1068056" cy="2584341"/>
          </a:xfrm>
          <a:solidFill>
            <a:srgbClr val="86C30B"/>
          </a:solidFill>
        </p:grpSpPr>
        <p:sp>
          <p:nvSpPr>
            <p:cNvPr id="59" name="任意多边形 58"/>
            <p:cNvSpPr/>
            <p:nvPr>
              <p:custDataLst>
                <p:tags r:id="rId11"/>
              </p:custDataLst>
            </p:nvPr>
          </p:nvSpPr>
          <p:spPr bwMode="auto">
            <a:xfrm rot="21274468">
              <a:off x="5249784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 bwMode="auto">
            <a:xfrm rot="21274468">
              <a:off x="4692229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Dragger2</a:t>
              </a:r>
              <a:endParaRPr lang="en-US" altLang="zh-CN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3[BW[]KQ)O)3JRNR]Y9)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-9525"/>
            <a:ext cx="8524875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]7SG9)LW0B2J65O%~3(Q5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1340485"/>
            <a:ext cx="5009515" cy="5024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737870" y="744855"/>
            <a:ext cx="832421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标签是一张便利纸，标签上的内容可以自由定义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"/>
  <p:tag name="KSO_WM_TEMPLATE_CATEGORY" val="diagram"/>
  <p:tag name="KSO_WM_TEMPLATE_INDEX" val="160505"/>
  <p:tag name="KSO_WM_UNIT_INDEX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1"/>
  <p:tag name="KSO_WM_UNIT_ID" val="diagram160505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1_1"/>
  <p:tag name="KSO_WM_UNIT_ID" val="diagram160505_4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6"/>
  <p:tag name="KSO_WM_TEMPLATE_CATEGORY" val="diagram"/>
  <p:tag name="KSO_WM_TEMPLATE_INDEX" val="160505"/>
  <p:tag name="KSO_WM_UNIT_INDEX" val="6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2"/>
  <p:tag name="KSO_WM_UNIT_ID" val="diagram160505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3_1"/>
  <p:tag name="KSO_WM_UNIT_ID" val="diagram160505_4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1"/>
  <p:tag name="KSO_WM_TEMPLATE_CATEGORY" val="diagram"/>
  <p:tag name="KSO_WM_TEMPLATE_INDEX" val="160505"/>
  <p:tag name="KSO_WM_UNIT_INDEX" val="11"/>
</p:tagLst>
</file>

<file path=ppt/tags/tag33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3"/>
  <p:tag name="KSO_WM_UNIT_ID" val="diagram160505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2_1"/>
  <p:tag name="KSO_WM_UNIT_ID" val="diagram160505_4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6"/>
  <p:tag name="KSO_WM_TEMPLATE_CATEGORY" val="diagram"/>
  <p:tag name="KSO_WM_TEMPLATE_INDEX" val="160505"/>
  <p:tag name="KSO_WM_UNIT_INDEX" val="16"/>
</p:tagLst>
</file>

<file path=ppt/tags/tag36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4"/>
  <p:tag name="KSO_WM_UNIT_ID" val="diagram160505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4_1"/>
  <p:tag name="KSO_WM_UNIT_ID" val="diagram160505_4*l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9ebbad5-bed4-4a56-830e-cbd813aacf3b}"/>
  <p:tag name="KSO_WM_UNIT_TEXTBOXSTYLE_INDEX" val="11"/>
  <p:tag name="KSO_WM_UNIT_TEXTBOXSTYLE_TYPE" val="OneParaText"/>
</p:tagLst>
</file>

<file path=ppt/tags/tag3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464fdf17-96af-4ec0-9acc-fd900bef8f34}"/>
  <p:tag name="KSO_WM_UNIT_TEXTBOXSTYLE_INDEX" val="16"/>
  <p:tag name="KSO_WM_UNIT_TEXTBOXSTYLE_TYPE" val="MultPara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51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5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5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DOC_GUID" val="{b4ba24e5-6ca9-441b-bcbb-80aabcbcd2d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4223</Words>
  <Application>WPS 演示</Application>
  <PresentationFormat>宽屏</PresentationFormat>
  <Paragraphs>373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Segoe UI</vt:lpstr>
      <vt:lpstr>WPS-Bullets</vt:lpstr>
      <vt:lpstr>Wingdings</vt:lpstr>
      <vt:lpstr>Arial Unicode MS</vt:lpstr>
      <vt:lpstr>Source Sans Pro</vt:lpstr>
      <vt:lpstr>Roboto condensed</vt:lpstr>
      <vt:lpstr>等线 Light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5071</cp:revision>
  <dcterms:created xsi:type="dcterms:W3CDTF">2016-08-30T15:34:00Z</dcterms:created>
  <dcterms:modified xsi:type="dcterms:W3CDTF">2019-07-24T09:04:38Z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